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01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9926" autoAdjust="0"/>
    <p:restoredTop sz="94660"/>
  </p:normalViewPr>
  <p:slideViewPr>
    <p:cSldViewPr snapToGrid="0">
      <p:cViewPr varScale="1">
        <p:scale>
          <a:sx n="34" d="100"/>
          <a:sy n="34" d="100"/>
        </p:scale>
        <p:origin x="90" y="9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AAD347D-5ACD-4C99-B74B-A9C85AD731AF}" type="datetimeFigureOut">
              <a:rPr lang="en-US" smtClean="0"/>
              <a:t>3/13/2015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38478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3/13/2015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4607556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3/13/2015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0546905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3/13/2015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65033794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3/13/2015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318360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3/13/2015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1199496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3/13/2015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1986774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3/13/2015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75659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3/13/2015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36931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3/13/2015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05146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3/13/2015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74916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3/13/2015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71901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3/13/2015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8585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3/13/2015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1434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3/13/2015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71875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3/13/2015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60057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3/13/2015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5535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smtClean="0"/>
              <a:t>3/13/2015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829870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  <p:sldLayoutId id="2147483713" r:id="rId12"/>
    <p:sldLayoutId id="2147483714" r:id="rId13"/>
    <p:sldLayoutId id="2147483715" r:id="rId14"/>
    <p:sldLayoutId id="2147483716" r:id="rId15"/>
    <p:sldLayoutId id="2147483717" r:id="rId16"/>
    <p:sldLayoutId id="2147483718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SG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692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smtClean="0"/>
              <a:t>Conveyer Belt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2249487"/>
            <a:ext cx="4710748" cy="3541714"/>
          </a:xfrm>
        </p:spPr>
        <p:txBody>
          <a:bodyPr/>
          <a:lstStyle/>
          <a:p>
            <a:r>
              <a:rPr lang="en-SG" dirty="0" smtClean="0"/>
              <a:t>Areas Trained</a:t>
            </a:r>
          </a:p>
          <a:p>
            <a:pPr lvl="1"/>
            <a:r>
              <a:rPr lang="en-SG" dirty="0" smtClean="0"/>
              <a:t>Speed of processing</a:t>
            </a:r>
          </a:p>
          <a:p>
            <a:pPr lvl="1"/>
            <a:r>
              <a:rPr lang="en-SG" dirty="0" smtClean="0"/>
              <a:t>Arithmetic</a:t>
            </a:r>
            <a:endParaRPr lang="en-SG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4255" y="2249487"/>
            <a:ext cx="6283156" cy="3640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9757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smtClean="0"/>
              <a:t>Flyswatter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dirty="0" smtClean="0"/>
              <a:t>Areas Trained</a:t>
            </a:r>
          </a:p>
          <a:p>
            <a:pPr lvl="1"/>
            <a:r>
              <a:rPr lang="en-SG" dirty="0" smtClean="0"/>
              <a:t>Number recognition</a:t>
            </a:r>
          </a:p>
          <a:p>
            <a:pPr lvl="1"/>
            <a:r>
              <a:rPr lang="en-SG" dirty="0" smtClean="0"/>
              <a:t>Alphabet recognition</a:t>
            </a:r>
          </a:p>
          <a:p>
            <a:pPr lvl="1"/>
            <a:r>
              <a:rPr lang="en-SG" dirty="0" smtClean="0"/>
              <a:t>Memory</a:t>
            </a:r>
          </a:p>
          <a:p>
            <a:pPr lvl="1"/>
            <a:r>
              <a:rPr lang="en-SG" dirty="0" smtClean="0"/>
              <a:t>Speed of processing</a:t>
            </a:r>
            <a:endParaRPr lang="en-SG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4899" y="2249487"/>
            <a:ext cx="6132511" cy="3828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8552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smtClean="0"/>
              <a:t>Colour Sequencing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dirty="0" smtClean="0"/>
              <a:t>Areas Trained</a:t>
            </a:r>
          </a:p>
          <a:p>
            <a:pPr lvl="1"/>
            <a:r>
              <a:rPr lang="en-SG" dirty="0" smtClean="0"/>
              <a:t>Memory</a:t>
            </a:r>
          </a:p>
          <a:p>
            <a:pPr lvl="1"/>
            <a:r>
              <a:rPr lang="en-SG" dirty="0" smtClean="0"/>
              <a:t>Colour recognition</a:t>
            </a:r>
            <a:endParaRPr lang="en-SG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0214" y="2249487"/>
            <a:ext cx="6577197" cy="4094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6572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smtClean="0"/>
              <a:t>Cloud </a:t>
            </a:r>
            <a:r>
              <a:rPr lang="en-SG" dirty="0" err="1" smtClean="0"/>
              <a:t>SOrt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dirty="0" smtClean="0"/>
              <a:t>Areas Trained</a:t>
            </a:r>
          </a:p>
          <a:p>
            <a:pPr lvl="1"/>
            <a:r>
              <a:rPr lang="en-SG" dirty="0" smtClean="0"/>
              <a:t>Arithmetic</a:t>
            </a:r>
          </a:p>
          <a:p>
            <a:pPr lvl="1"/>
            <a:r>
              <a:rPr lang="en-SG" dirty="0" smtClean="0"/>
              <a:t>Speed of processing</a:t>
            </a:r>
          </a:p>
          <a:p>
            <a:pPr lvl="1"/>
            <a:endParaRPr lang="en-SG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8707" y="2249487"/>
            <a:ext cx="6298704" cy="3927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409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smtClean="0"/>
              <a:t>Commercial Viability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dirty="0" smtClean="0"/>
              <a:t>Singapore suffers from aging population</a:t>
            </a:r>
          </a:p>
          <a:p>
            <a:r>
              <a:rPr lang="en-SG" dirty="0" smtClean="0"/>
              <a:t>With a greater number of elders in the community, the occurrence of dementia is likely to also increase</a:t>
            </a:r>
          </a:p>
          <a:p>
            <a:r>
              <a:rPr lang="en-SG" dirty="0" smtClean="0"/>
              <a:t>Research has shown that cognitive simulation can delay or even prevent the onset of dementia</a:t>
            </a:r>
          </a:p>
          <a:p>
            <a:r>
              <a:rPr lang="en-SG" dirty="0" smtClean="0"/>
              <a:t>It can also help those suffering from dementia by helping to relieve the symptoms of dementia 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9832367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smtClean="0"/>
              <a:t>Potential opportunities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dirty="0"/>
              <a:t>Other countries suffering from aging population</a:t>
            </a:r>
          </a:p>
          <a:p>
            <a:pPr lvl="1"/>
            <a:r>
              <a:rPr lang="en-SG" dirty="0" smtClean="0"/>
              <a:t>Japan</a:t>
            </a:r>
          </a:p>
          <a:p>
            <a:pPr lvl="1"/>
            <a:r>
              <a:rPr lang="en-SG" dirty="0" smtClean="0"/>
              <a:t>Germany</a:t>
            </a:r>
          </a:p>
          <a:p>
            <a:pPr lvl="1"/>
            <a:r>
              <a:rPr lang="en-SG" dirty="0" smtClean="0"/>
              <a:t>France</a:t>
            </a:r>
            <a:endParaRPr lang="en-SG" dirty="0"/>
          </a:p>
          <a:p>
            <a:r>
              <a:rPr lang="en-SG" dirty="0"/>
              <a:t>Nursing homes or </a:t>
            </a:r>
            <a:r>
              <a:rPr lang="en-SG" dirty="0" smtClean="0"/>
              <a:t>hospitals</a:t>
            </a:r>
          </a:p>
          <a:p>
            <a:r>
              <a:rPr lang="en-SG" dirty="0" smtClean="0"/>
              <a:t>Families with elders to care for</a:t>
            </a:r>
            <a:endParaRPr lang="en-SG" dirty="0"/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7216245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SG" dirty="0" smtClean="0"/>
              <a:t>Thank you for your kind attention</a:t>
            </a:r>
            <a:endParaRPr lang="en-SG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/>
            <a:r>
              <a:rPr lang="en-SG" dirty="0" smtClean="0"/>
              <a:t>Are there any questions?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42738359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smtClean="0"/>
              <a:t>About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2052918"/>
            <a:ext cx="6177597" cy="4195481"/>
          </a:xfrm>
        </p:spPr>
        <p:txBody>
          <a:bodyPr/>
          <a:lstStyle/>
          <a:p>
            <a:r>
              <a:rPr lang="en-SG" dirty="0" smtClean="0"/>
              <a:t>Cognitive simulation game</a:t>
            </a:r>
          </a:p>
          <a:p>
            <a:r>
              <a:rPr lang="en-SG" dirty="0" smtClean="0"/>
              <a:t>Developed primarily for the mobile Android platforms</a:t>
            </a:r>
            <a:endParaRPr lang="en-SG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0929" y="1925511"/>
            <a:ext cx="2449884" cy="244988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0514" y="2052918"/>
            <a:ext cx="1794107" cy="2135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2856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smtClean="0"/>
              <a:t>Overview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2052918"/>
            <a:ext cx="4909185" cy="4195481"/>
          </a:xfrm>
        </p:spPr>
        <p:txBody>
          <a:bodyPr/>
          <a:lstStyle/>
          <a:p>
            <a:r>
              <a:rPr lang="en-SG" dirty="0" smtClean="0"/>
              <a:t>Present version has 10 mini-games</a:t>
            </a:r>
          </a:p>
          <a:p>
            <a:r>
              <a:rPr lang="en-SG" dirty="0" smtClean="0"/>
              <a:t>Each mini-game focuses on a different component of cognitive simulation</a:t>
            </a:r>
          </a:p>
          <a:p>
            <a:r>
              <a:rPr lang="en-SG" dirty="0" smtClean="0"/>
              <a:t>Can be played independently</a:t>
            </a:r>
            <a:endParaRPr lang="en-SG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497" y="2097088"/>
            <a:ext cx="5924550" cy="3535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8712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smtClean="0"/>
              <a:t>Card Match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2249487"/>
            <a:ext cx="3887788" cy="3541714"/>
          </a:xfrm>
        </p:spPr>
        <p:txBody>
          <a:bodyPr/>
          <a:lstStyle/>
          <a:p>
            <a:r>
              <a:rPr lang="en-SG" dirty="0" smtClean="0"/>
              <a:t>Areas Trained</a:t>
            </a:r>
          </a:p>
          <a:p>
            <a:pPr lvl="1"/>
            <a:r>
              <a:rPr lang="en-SG" dirty="0" smtClean="0"/>
              <a:t>Memory</a:t>
            </a:r>
          </a:p>
          <a:p>
            <a:pPr lvl="1"/>
            <a:r>
              <a:rPr lang="en-SG" dirty="0" smtClean="0"/>
              <a:t>Object recognition</a:t>
            </a:r>
          </a:p>
          <a:p>
            <a:pPr lvl="1"/>
            <a:r>
              <a:rPr lang="en-SG" dirty="0" smtClean="0"/>
              <a:t>Speed of processing</a:t>
            </a:r>
            <a:endParaRPr lang="en-SG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1" y="2249487"/>
            <a:ext cx="6316980" cy="3950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6021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smtClean="0"/>
              <a:t>Avian Counter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2249487"/>
            <a:ext cx="3613468" cy="3541714"/>
          </a:xfrm>
        </p:spPr>
        <p:txBody>
          <a:bodyPr/>
          <a:lstStyle/>
          <a:p>
            <a:r>
              <a:rPr lang="en-SG" dirty="0" smtClean="0"/>
              <a:t>Area Trained</a:t>
            </a:r>
          </a:p>
          <a:p>
            <a:pPr lvl="1"/>
            <a:r>
              <a:rPr lang="en-SG" dirty="0" smtClean="0"/>
              <a:t>Memory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9139" y="2249487"/>
            <a:ext cx="6498271" cy="4043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9661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smtClean="0"/>
              <a:t>Shape Sorting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dirty="0" smtClean="0"/>
              <a:t>Areas Trained</a:t>
            </a:r>
          </a:p>
          <a:p>
            <a:pPr lvl="1"/>
            <a:r>
              <a:rPr lang="en-SG" dirty="0" smtClean="0"/>
              <a:t>Shape recognition</a:t>
            </a:r>
          </a:p>
          <a:p>
            <a:pPr lvl="1"/>
            <a:r>
              <a:rPr lang="en-SG" dirty="0" smtClean="0"/>
              <a:t>Speed of processing</a:t>
            </a:r>
            <a:endParaRPr lang="en-SG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3459" y="2249487"/>
            <a:ext cx="6223952" cy="3877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4091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smtClean="0"/>
              <a:t>± Fruits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2249487"/>
            <a:ext cx="4093528" cy="3541714"/>
          </a:xfrm>
        </p:spPr>
        <p:txBody>
          <a:bodyPr/>
          <a:lstStyle/>
          <a:p>
            <a:r>
              <a:rPr lang="en-SG" dirty="0" smtClean="0"/>
              <a:t>Areas Trained</a:t>
            </a:r>
          </a:p>
          <a:p>
            <a:pPr lvl="1"/>
            <a:r>
              <a:rPr lang="en-SG" dirty="0" smtClean="0"/>
              <a:t>Arithmetic</a:t>
            </a:r>
          </a:p>
          <a:p>
            <a:pPr lvl="1"/>
            <a:r>
              <a:rPr lang="en-SG" dirty="0" smtClean="0"/>
              <a:t>Memory</a:t>
            </a:r>
          </a:p>
          <a:p>
            <a:pPr lvl="1"/>
            <a:r>
              <a:rPr lang="en-SG" dirty="0" smtClean="0"/>
              <a:t>Speed of processing</a:t>
            </a:r>
            <a:endParaRPr lang="en-SG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9159" y="2249486"/>
            <a:ext cx="6338251" cy="3948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7713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smtClean="0"/>
              <a:t>Mental Math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2249487"/>
            <a:ext cx="3956368" cy="3541714"/>
          </a:xfrm>
        </p:spPr>
        <p:txBody>
          <a:bodyPr/>
          <a:lstStyle/>
          <a:p>
            <a:r>
              <a:rPr lang="en-SG" dirty="0" smtClean="0"/>
              <a:t>Areas Trained</a:t>
            </a:r>
          </a:p>
          <a:p>
            <a:pPr lvl="1"/>
            <a:r>
              <a:rPr lang="en-SG" dirty="0" smtClean="0"/>
              <a:t>Memory</a:t>
            </a:r>
          </a:p>
          <a:p>
            <a:pPr lvl="1"/>
            <a:r>
              <a:rPr lang="en-SG" dirty="0" smtClean="0"/>
              <a:t>Speed of processing</a:t>
            </a:r>
          </a:p>
          <a:p>
            <a:pPr lvl="1"/>
            <a:r>
              <a:rPr lang="en-SG" dirty="0" smtClean="0"/>
              <a:t>Arithmetic </a:t>
            </a:r>
            <a:endParaRPr lang="en-SG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3440" y="2249486"/>
            <a:ext cx="6158449" cy="3807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0600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smtClean="0"/>
              <a:t>Number Tapper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2249487"/>
            <a:ext cx="4024948" cy="3541714"/>
          </a:xfrm>
        </p:spPr>
        <p:txBody>
          <a:bodyPr/>
          <a:lstStyle/>
          <a:p>
            <a:r>
              <a:rPr lang="en-SG" dirty="0" smtClean="0"/>
              <a:t>Areas Trained</a:t>
            </a:r>
          </a:p>
          <a:p>
            <a:pPr lvl="1"/>
            <a:r>
              <a:rPr lang="en-SG" dirty="0" smtClean="0"/>
              <a:t>Number recognition</a:t>
            </a:r>
          </a:p>
          <a:p>
            <a:pPr lvl="1"/>
            <a:r>
              <a:rPr lang="en-SG" dirty="0" smtClean="0"/>
              <a:t>Speed of processing</a:t>
            </a:r>
          </a:p>
          <a:p>
            <a:endParaRPr lang="en-SG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2249487"/>
            <a:ext cx="6246811" cy="3878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30611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30</TotalTime>
  <Words>205</Words>
  <Application>Microsoft Office PowerPoint</Application>
  <PresentationFormat>Widescreen</PresentationFormat>
  <Paragraphs>65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Trebuchet MS</vt:lpstr>
      <vt:lpstr>Tw Cen MT</vt:lpstr>
      <vt:lpstr>Circuit</vt:lpstr>
      <vt:lpstr>PowerPoint Presentation</vt:lpstr>
      <vt:lpstr>About</vt:lpstr>
      <vt:lpstr>Overview</vt:lpstr>
      <vt:lpstr>Card Match</vt:lpstr>
      <vt:lpstr>Avian Counter</vt:lpstr>
      <vt:lpstr>Shape Sorting</vt:lpstr>
      <vt:lpstr>± Fruits</vt:lpstr>
      <vt:lpstr>Mental Math</vt:lpstr>
      <vt:lpstr>Number Tapper</vt:lpstr>
      <vt:lpstr>Conveyer Belt</vt:lpstr>
      <vt:lpstr>Flyswatter</vt:lpstr>
      <vt:lpstr>Colour Sequencing</vt:lpstr>
      <vt:lpstr>Cloud SOrt</vt:lpstr>
      <vt:lpstr>Commercial Viability</vt:lpstr>
      <vt:lpstr>Potential opportunities</vt:lpstr>
      <vt:lpstr>Thank you for your kind attention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Darren Lee</dc:creator>
  <cp:lastModifiedBy>Darren Lee</cp:lastModifiedBy>
  <cp:revision>4</cp:revision>
  <dcterms:created xsi:type="dcterms:W3CDTF">2015-03-13T01:32:18Z</dcterms:created>
  <dcterms:modified xsi:type="dcterms:W3CDTF">2015-03-13T02:03:12Z</dcterms:modified>
</cp:coreProperties>
</file>